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19900" cy="9931400"/>
  <p:defaultTextStyle>
    <a:defPPr>
      <a:defRPr lang="de-DE"/>
    </a:defPPr>
    <a:lvl1pPr marL="0" algn="l" defTabSz="9577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894" algn="l" defTabSz="9577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789" algn="l" defTabSz="9577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683" algn="l" defTabSz="9577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578" algn="l" defTabSz="9577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472" algn="l" defTabSz="9577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367" algn="l" defTabSz="9577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261" algn="l" defTabSz="9577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156" algn="l" defTabSz="95778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3138" y="6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6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5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3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D296-BF1F-40E1-8527-5B07A8176400}" type="datetimeFigureOut">
              <a:rPr lang="de-DE" smtClean="0"/>
              <a:pPr/>
              <a:t>01.07.2024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3B9F-DCA0-4D0B-BBA6-A5A6D593420A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43468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D296-BF1F-40E1-8527-5B07A8176400}" type="datetimeFigureOut">
              <a:rPr lang="de-DE" smtClean="0"/>
              <a:pPr/>
              <a:t>01.07.2024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3B9F-DCA0-4D0B-BBA6-A5A6D593420A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61851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D296-BF1F-40E1-8527-5B07A8176400}" type="datetimeFigureOut">
              <a:rPr lang="de-DE" smtClean="0"/>
              <a:pPr/>
              <a:t>01.07.2024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3B9F-DCA0-4D0B-BBA6-A5A6D593420A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6760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D296-BF1F-40E1-8527-5B07A8176400}" type="datetimeFigureOut">
              <a:rPr lang="de-DE" smtClean="0"/>
              <a:pPr/>
              <a:t>01.07.2024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3B9F-DCA0-4D0B-BBA6-A5A6D593420A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83201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1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89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78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366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57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47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36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2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15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D296-BF1F-40E1-8527-5B07A8176400}" type="datetimeFigureOut">
              <a:rPr lang="de-DE" smtClean="0"/>
              <a:pPr/>
              <a:t>01.07.2024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3B9F-DCA0-4D0B-BBA6-A5A6D593420A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80522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D296-BF1F-40E1-8527-5B07A8176400}" type="datetimeFigureOut">
              <a:rPr lang="de-DE" smtClean="0"/>
              <a:pPr/>
              <a:t>01.07.2024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3B9F-DCA0-4D0B-BBA6-A5A6D593420A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30516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0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94" indent="0">
              <a:buNone/>
              <a:defRPr sz="2100" b="1"/>
            </a:lvl2pPr>
            <a:lvl3pPr marL="957789" indent="0">
              <a:buNone/>
              <a:defRPr sz="1900" b="1"/>
            </a:lvl3pPr>
            <a:lvl4pPr marL="1436683" indent="0">
              <a:buNone/>
              <a:defRPr sz="1700" b="1"/>
            </a:lvl4pPr>
            <a:lvl5pPr marL="1915578" indent="0">
              <a:buNone/>
              <a:defRPr sz="1700" b="1"/>
            </a:lvl5pPr>
            <a:lvl6pPr marL="2394472" indent="0">
              <a:buNone/>
              <a:defRPr sz="1700" b="1"/>
            </a:lvl6pPr>
            <a:lvl7pPr marL="2873367" indent="0">
              <a:buNone/>
              <a:defRPr sz="1700" b="1"/>
            </a:lvl7pPr>
            <a:lvl8pPr marL="3352261" indent="0">
              <a:buNone/>
              <a:defRPr sz="1700" b="1"/>
            </a:lvl8pPr>
            <a:lvl9pPr marL="3831156" indent="0">
              <a:buNone/>
              <a:defRPr sz="17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217386"/>
            <a:ext cx="3031331" cy="924100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94" indent="0">
              <a:buNone/>
              <a:defRPr sz="2100" b="1"/>
            </a:lvl2pPr>
            <a:lvl3pPr marL="957789" indent="0">
              <a:buNone/>
              <a:defRPr sz="1900" b="1"/>
            </a:lvl3pPr>
            <a:lvl4pPr marL="1436683" indent="0">
              <a:buNone/>
              <a:defRPr sz="1700" b="1"/>
            </a:lvl4pPr>
            <a:lvl5pPr marL="1915578" indent="0">
              <a:buNone/>
              <a:defRPr sz="1700" b="1"/>
            </a:lvl5pPr>
            <a:lvl6pPr marL="2394472" indent="0">
              <a:buNone/>
              <a:defRPr sz="1700" b="1"/>
            </a:lvl6pPr>
            <a:lvl7pPr marL="2873367" indent="0">
              <a:buNone/>
              <a:defRPr sz="1700" b="1"/>
            </a:lvl7pPr>
            <a:lvl8pPr marL="3352261" indent="0">
              <a:buNone/>
              <a:defRPr sz="1700" b="1"/>
            </a:lvl8pPr>
            <a:lvl9pPr marL="3831156" indent="0">
              <a:buNone/>
              <a:defRPr sz="17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D296-BF1F-40E1-8527-5B07A8176400}" type="datetimeFigureOut">
              <a:rPr lang="de-DE" smtClean="0"/>
              <a:pPr/>
              <a:t>01.07.2024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3B9F-DCA0-4D0B-BBA6-A5A6D593420A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94047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D296-BF1F-40E1-8527-5B07A8176400}" type="datetimeFigureOut">
              <a:rPr lang="de-DE" smtClean="0"/>
              <a:pPr/>
              <a:t>01.07.2024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3B9F-DCA0-4D0B-BBA6-A5A6D593420A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183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D296-BF1F-40E1-8527-5B07A8176400}" type="datetimeFigureOut">
              <a:rPr lang="de-DE" smtClean="0"/>
              <a:pPr/>
              <a:t>01.07.2024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3B9F-DCA0-4D0B-BBA6-A5A6D593420A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8129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94407"/>
            <a:ext cx="3833813" cy="845449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500"/>
            </a:lvl1pPr>
            <a:lvl2pPr marL="478894" indent="0">
              <a:buNone/>
              <a:defRPr sz="1200"/>
            </a:lvl2pPr>
            <a:lvl3pPr marL="957789" indent="0">
              <a:buNone/>
              <a:defRPr sz="1000"/>
            </a:lvl3pPr>
            <a:lvl4pPr marL="1436683" indent="0">
              <a:buNone/>
              <a:defRPr sz="1000"/>
            </a:lvl4pPr>
            <a:lvl5pPr marL="1915578" indent="0">
              <a:buNone/>
              <a:defRPr sz="1000"/>
            </a:lvl5pPr>
            <a:lvl6pPr marL="2394472" indent="0">
              <a:buNone/>
              <a:defRPr sz="1000"/>
            </a:lvl6pPr>
            <a:lvl7pPr marL="2873367" indent="0">
              <a:buNone/>
              <a:defRPr sz="1000"/>
            </a:lvl7pPr>
            <a:lvl8pPr marL="3352261" indent="0">
              <a:buNone/>
              <a:defRPr sz="1000"/>
            </a:lvl8pPr>
            <a:lvl9pPr marL="3831156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D296-BF1F-40E1-8527-5B07A8176400}" type="datetimeFigureOut">
              <a:rPr lang="de-DE" smtClean="0"/>
              <a:pPr/>
              <a:t>01.07.2024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3B9F-DCA0-4D0B-BBA6-A5A6D593420A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24690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85120"/>
            <a:ext cx="4114800" cy="5943600"/>
          </a:xfrm>
        </p:spPr>
        <p:txBody>
          <a:bodyPr/>
          <a:lstStyle>
            <a:lvl1pPr marL="0" indent="0">
              <a:buNone/>
              <a:defRPr sz="3400"/>
            </a:lvl1pPr>
            <a:lvl2pPr marL="478894" indent="0">
              <a:buNone/>
              <a:defRPr sz="2900"/>
            </a:lvl2pPr>
            <a:lvl3pPr marL="957789" indent="0">
              <a:buNone/>
              <a:defRPr sz="2500"/>
            </a:lvl3pPr>
            <a:lvl4pPr marL="1436683" indent="0">
              <a:buNone/>
              <a:defRPr sz="2100"/>
            </a:lvl4pPr>
            <a:lvl5pPr marL="1915578" indent="0">
              <a:buNone/>
              <a:defRPr sz="2100"/>
            </a:lvl5pPr>
            <a:lvl6pPr marL="2394472" indent="0">
              <a:buNone/>
              <a:defRPr sz="2100"/>
            </a:lvl6pPr>
            <a:lvl7pPr marL="2873367" indent="0">
              <a:buNone/>
              <a:defRPr sz="2100"/>
            </a:lvl7pPr>
            <a:lvl8pPr marL="3352261" indent="0">
              <a:buNone/>
              <a:defRPr sz="2100"/>
            </a:lvl8pPr>
            <a:lvl9pPr marL="3831156" indent="0">
              <a:buNone/>
              <a:defRPr sz="21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500"/>
            </a:lvl1pPr>
            <a:lvl2pPr marL="478894" indent="0">
              <a:buNone/>
              <a:defRPr sz="1200"/>
            </a:lvl2pPr>
            <a:lvl3pPr marL="957789" indent="0">
              <a:buNone/>
              <a:defRPr sz="1000"/>
            </a:lvl3pPr>
            <a:lvl4pPr marL="1436683" indent="0">
              <a:buNone/>
              <a:defRPr sz="1000"/>
            </a:lvl4pPr>
            <a:lvl5pPr marL="1915578" indent="0">
              <a:buNone/>
              <a:defRPr sz="1000"/>
            </a:lvl5pPr>
            <a:lvl6pPr marL="2394472" indent="0">
              <a:buNone/>
              <a:defRPr sz="1000"/>
            </a:lvl6pPr>
            <a:lvl7pPr marL="2873367" indent="0">
              <a:buNone/>
              <a:defRPr sz="1000"/>
            </a:lvl7pPr>
            <a:lvl8pPr marL="3352261" indent="0">
              <a:buNone/>
              <a:defRPr sz="1000"/>
            </a:lvl8pPr>
            <a:lvl9pPr marL="3831156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D296-BF1F-40E1-8527-5B07A8176400}" type="datetimeFigureOut">
              <a:rPr lang="de-DE" smtClean="0"/>
              <a:pPr/>
              <a:t>01.07.2024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3B9F-DCA0-4D0B-BBA6-A5A6D593420A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03728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5779" tIns="47890" rIns="95779" bIns="4789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5779" tIns="47890" rIns="95779" bIns="4789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5779" tIns="47890" rIns="95779" bIns="4789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8D296-BF1F-40E1-8527-5B07A8176400}" type="datetimeFigureOut">
              <a:rPr lang="de-DE" smtClean="0"/>
              <a:pPr/>
              <a:t>01.07.2024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1" y="9181396"/>
            <a:ext cx="2171700" cy="527402"/>
          </a:xfrm>
          <a:prstGeom prst="rect">
            <a:avLst/>
          </a:prstGeom>
        </p:spPr>
        <p:txBody>
          <a:bodyPr vert="horz" lIns="95779" tIns="47890" rIns="95779" bIns="4789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5779" tIns="47890" rIns="95779" bIns="4789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A3B9F-DCA0-4D0B-BBA6-A5A6D593420A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6311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789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71" indent="-359171" algn="l" defTabSz="957789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204" indent="-299309" algn="l" defTabSz="957789" rtl="0" eaLnBrk="1" latinLnBrk="0" hangingPunct="1">
        <a:spcBef>
          <a:spcPct val="20000"/>
        </a:spcBef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36" indent="-239448" algn="l" defTabSz="9577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131" indent="-239448" algn="l" defTabSz="957789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025" indent="-239448" algn="l" defTabSz="957789" rtl="0" eaLnBrk="1" latinLnBrk="0" hangingPunct="1">
        <a:spcBef>
          <a:spcPct val="20000"/>
        </a:spcBef>
        <a:buFont typeface="Arial" panose="020B0604020202020204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20" indent="-239448" algn="l" defTabSz="9577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814" indent="-239448" algn="l" defTabSz="9577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709" indent="-239448" algn="l" defTabSz="9577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603" indent="-239448" algn="l" defTabSz="9577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5778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94" algn="l" defTabSz="95778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789" algn="l" defTabSz="95778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683" algn="l" defTabSz="95778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578" algn="l" defTabSz="95778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472" algn="l" defTabSz="95778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367" algn="l" defTabSz="95778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261" algn="l" defTabSz="95778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156" algn="l" defTabSz="95778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0" y="0"/>
            <a:ext cx="6858000" cy="990434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9372" tIns="29686" rIns="59372" bIns="29686" rtlCol="0" anchor="ctr"/>
          <a:lstStyle/>
          <a:p>
            <a:pPr algn="ctr"/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103975" y="121235"/>
            <a:ext cx="6626223" cy="9668528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9372" tIns="29686" rIns="59372" bIns="29686" rtlCol="0" anchor="ctr"/>
          <a:lstStyle/>
          <a:p>
            <a:pPr algn="ctr"/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332656" y="519133"/>
            <a:ext cx="6397542" cy="9154749"/>
          </a:xfrm>
          <a:prstGeom prst="rect">
            <a:avLst/>
          </a:prstGeom>
          <a:noFill/>
        </p:spPr>
        <p:txBody>
          <a:bodyPr wrap="square" lIns="59372" tIns="29686" rIns="59372" bIns="29686" rtlCol="0">
            <a:spAutoFit/>
          </a:bodyPr>
          <a:lstStyle/>
          <a:p>
            <a:r>
              <a:rPr 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endParaRPr lang="de-DE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			  </a:t>
            </a:r>
          </a:p>
          <a:p>
            <a:r>
              <a:rPr 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endParaRPr lang="de-D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a-DK" sz="2800" b="1" dirty="0">
                <a:solidFill>
                  <a:srgbClr val="000000"/>
                </a:solidFill>
                <a:latin typeface="Arial" charset="0"/>
                <a:cs typeface="Arial" charset="0"/>
              </a:rPr>
              <a:t>14.11.2024</a:t>
            </a:r>
            <a:endParaRPr lang="da-DK" sz="24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endParaRPr lang="de-DE" sz="1700" b="1" dirty="0">
              <a:solidFill>
                <a:srgbClr val="33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700" b="1" dirty="0" err="1">
                <a:solidFill>
                  <a:srgbClr val="33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Dear</a:t>
            </a:r>
            <a:r>
              <a:rPr lang="de-DE" sz="1700" b="1" dirty="0">
                <a:solidFill>
                  <a:srgbClr val="33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b="1" dirty="0" err="1">
                <a:solidFill>
                  <a:srgbClr val="33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residents</a:t>
            </a:r>
            <a:r>
              <a:rPr lang="de-DE" sz="1700" b="1" dirty="0">
                <a:solidFill>
                  <a:srgbClr val="33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700" b="1" dirty="0" err="1">
                <a:solidFill>
                  <a:srgbClr val="33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dear</a:t>
            </a:r>
            <a:r>
              <a:rPr lang="de-DE" sz="1700" b="1" dirty="0">
                <a:solidFill>
                  <a:srgbClr val="33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b="1" dirty="0" err="1">
                <a:solidFill>
                  <a:srgbClr val="33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</a:t>
            </a:r>
            <a:r>
              <a:rPr lang="de-DE" sz="1700" b="1" dirty="0">
                <a:solidFill>
                  <a:srgbClr val="33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b="1" dirty="0" err="1">
                <a:solidFill>
                  <a:srgbClr val="33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</a:t>
            </a:r>
            <a:r>
              <a:rPr lang="de-DE" sz="1700" b="1" dirty="0">
                <a:solidFill>
                  <a:srgbClr val="33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700" b="1" dirty="0" err="1">
                <a:solidFill>
                  <a:srgbClr val="33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dear</a:t>
            </a:r>
            <a:r>
              <a:rPr lang="de-DE" sz="1700" b="1" dirty="0">
                <a:solidFill>
                  <a:srgbClr val="33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b="1" dirty="0" err="1">
                <a:solidFill>
                  <a:srgbClr val="33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guardians</a:t>
            </a:r>
            <a:r>
              <a:rPr lang="de-DE" sz="1700" b="1" dirty="0">
                <a:solidFill>
                  <a:srgbClr val="33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participating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b="1" dirty="0">
                <a:latin typeface="Arial" panose="020B0604020202020204" pitchFamily="34" charset="0"/>
                <a:cs typeface="Arial" panose="020B0604020202020204" pitchFamily="34" charset="0"/>
              </a:rPr>
              <a:t>„nutritionDay in </a:t>
            </a:r>
            <a:r>
              <a:rPr lang="de-DE" sz="1700" b="1" dirty="0" err="1">
                <a:latin typeface="Arial" panose="020B0604020202020204" pitchFamily="34" charset="0"/>
                <a:cs typeface="Arial" panose="020B0604020202020204" pitchFamily="34" charset="0"/>
              </a:rPr>
              <a:t>nursing</a:t>
            </a:r>
            <a:r>
              <a:rPr lang="de-DE" sz="17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b="1" dirty="0" err="1">
                <a:latin typeface="Arial" panose="020B0604020202020204" pitchFamily="34" charset="0"/>
                <a:cs typeface="Arial" panose="020B0604020202020204" pitchFamily="34" charset="0"/>
              </a:rPr>
              <a:t>homes</a:t>
            </a:r>
            <a:r>
              <a:rPr lang="de-DE" sz="1700" b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1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a global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identify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nutritional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situation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nursing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homes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assess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nutritional care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our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residents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increase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awareness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malnutrition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questionnaire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will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completed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containing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health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status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nutritional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situation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. In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addition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intake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detected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at lunchtime. </a:t>
            </a:r>
          </a:p>
          <a:p>
            <a:endParaRPr lang="de-DE" sz="1700" b="1" dirty="0">
              <a:solidFill>
                <a:srgbClr val="33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700" b="1" dirty="0">
              <a:solidFill>
                <a:srgbClr val="33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700" b="1" dirty="0">
                <a:solidFill>
                  <a:srgbClr val="33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Dear residents, dear family members, dear guardians,</a:t>
            </a:r>
          </a:p>
          <a:p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hereby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like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ask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scientific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nutritional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status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health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situation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. The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will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help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us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further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improve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care. </a:t>
            </a:r>
          </a:p>
          <a:p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medical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tests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examinations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will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performed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case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relative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does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wish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participate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please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inform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us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relatives will not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disadvantaged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way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choose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latin typeface="Arial" panose="020B0604020202020204" pitchFamily="34" charset="0"/>
                <a:cs typeface="Arial" panose="020B0604020202020204" pitchFamily="34" charset="0"/>
              </a:rPr>
              <a:t>participate</a:t>
            </a:r>
            <a:r>
              <a:rPr lang="de-DE" sz="170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endParaRPr lang="de-DE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700" u="sng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de-DE" sz="17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u="sng" dirty="0" err="1"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de-DE" sz="17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u="sng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de-DE" sz="17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u="sng" dirty="0" err="1">
                <a:latin typeface="Arial" panose="020B0604020202020204" pitchFamily="34" charset="0"/>
                <a:cs typeface="Arial" panose="020B0604020202020204" pitchFamily="34" charset="0"/>
              </a:rPr>
              <a:t>glad</a:t>
            </a:r>
            <a:r>
              <a:rPr lang="de-DE" sz="17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u="sng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de-DE" sz="17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u="sng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de-DE" sz="17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u="sng" dirty="0" err="1">
                <a:latin typeface="Arial" panose="020B0604020202020204" pitchFamily="34" charset="0"/>
                <a:cs typeface="Arial" panose="020B0604020202020204" pitchFamily="34" charset="0"/>
              </a:rPr>
              <a:t>want</a:t>
            </a:r>
            <a:r>
              <a:rPr lang="de-DE" sz="17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u="sng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17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u="sng" dirty="0" err="1"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de-DE" sz="17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u="sng" dirty="0" err="1"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r>
              <a:rPr lang="de-DE" sz="1700" u="sng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de-DE" sz="1700" u="sng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700" u="sng" dirty="0">
                <a:latin typeface="Arial" panose="020B0604020202020204" pitchFamily="34" charset="0"/>
                <a:cs typeface="Arial" panose="020B0604020202020204" pitchFamily="34" charset="0"/>
              </a:rPr>
              <a:t> nutritionDay! </a:t>
            </a:r>
          </a:p>
        </p:txBody>
      </p:sp>
      <p:pic>
        <p:nvPicPr>
          <p:cNvPr id="12" name="Grafik 11" descr="logo_nd_ww09_path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672" y="416496"/>
            <a:ext cx="1612900" cy="124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37312" y="8769424"/>
            <a:ext cx="458160" cy="9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4384DCC-DF78-432F-80F1-1A80C96FD5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0286" y="371514"/>
            <a:ext cx="3205229" cy="2421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85079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201</Words>
  <Application>Microsoft Office PowerPoint</Application>
  <PresentationFormat>A4 Paper (210x297 mm)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IBA</dc:creator>
  <cp:lastModifiedBy>Silvia</cp:lastModifiedBy>
  <cp:revision>29</cp:revision>
  <cp:lastPrinted>2014-10-16T13:11:56Z</cp:lastPrinted>
  <dcterms:created xsi:type="dcterms:W3CDTF">2014-10-16T10:58:10Z</dcterms:created>
  <dcterms:modified xsi:type="dcterms:W3CDTF">2024-07-01T10:53:33Z</dcterms:modified>
</cp:coreProperties>
</file>